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6B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ED35-C57E-45FB-8072-8CF98D162D6C}" type="datetimeFigureOut">
              <a:rPr lang="en-US" smtClean="0"/>
              <a:t>2/2/2017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0320-DF10-45A9-A38A-7D6CB09BF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0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ED35-C57E-45FB-8072-8CF98D162D6C}" type="datetimeFigureOut">
              <a:rPr lang="en-US" smtClean="0"/>
              <a:t>2/2/2017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0320-DF10-45A9-A38A-7D6CB09BF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44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ED35-C57E-45FB-8072-8CF98D162D6C}" type="datetimeFigureOut">
              <a:rPr lang="en-US" smtClean="0"/>
              <a:t>2/2/2017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0320-DF10-45A9-A38A-7D6CB09BF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62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ED35-C57E-45FB-8072-8CF98D162D6C}" type="datetimeFigureOut">
              <a:rPr lang="en-US" smtClean="0"/>
              <a:t>2/2/2017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0320-DF10-45A9-A38A-7D6CB09BF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460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ED35-C57E-45FB-8072-8CF98D162D6C}" type="datetimeFigureOut">
              <a:rPr lang="en-US" smtClean="0"/>
              <a:t>2/2/2017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0320-DF10-45A9-A38A-7D6CB09BF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968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ED35-C57E-45FB-8072-8CF98D162D6C}" type="datetimeFigureOut">
              <a:rPr lang="en-US" smtClean="0"/>
              <a:t>2/2/2017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0320-DF10-45A9-A38A-7D6CB09BF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7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ED35-C57E-45FB-8072-8CF98D162D6C}" type="datetimeFigureOut">
              <a:rPr lang="en-US" smtClean="0"/>
              <a:t>2/2/2017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0320-DF10-45A9-A38A-7D6CB09BF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7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ED35-C57E-45FB-8072-8CF98D162D6C}" type="datetimeFigureOut">
              <a:rPr lang="en-US" smtClean="0"/>
              <a:t>2/2/2017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0320-DF10-45A9-A38A-7D6CB09BF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538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ED35-C57E-45FB-8072-8CF98D162D6C}" type="datetimeFigureOut">
              <a:rPr lang="en-US" smtClean="0"/>
              <a:t>2/2/2017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0320-DF10-45A9-A38A-7D6CB09BF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23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ED35-C57E-45FB-8072-8CF98D162D6C}" type="datetimeFigureOut">
              <a:rPr lang="en-US" smtClean="0"/>
              <a:t>2/2/2017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0320-DF10-45A9-A38A-7D6CB09BF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11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AED35-C57E-45FB-8072-8CF98D162D6C}" type="datetimeFigureOut">
              <a:rPr lang="en-US" smtClean="0"/>
              <a:t>2/2/2017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0320-DF10-45A9-A38A-7D6CB09BF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49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AED35-C57E-45FB-8072-8CF98D162D6C}" type="datetimeFigureOut">
              <a:rPr lang="en-US" smtClean="0"/>
              <a:t>2/2/2017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80320-DF10-45A9-A38A-7D6CB09BF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5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11178" y="453081"/>
            <a:ext cx="1573427" cy="906162"/>
          </a:xfrm>
          <a:prstGeom prst="rect">
            <a:avLst/>
          </a:prstGeom>
          <a:solidFill>
            <a:srgbClr val="A66BD3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</a:rPr>
              <a:t>Chelsea, E.E.</a:t>
            </a:r>
            <a:endParaRPr lang="en-US" dirty="0">
              <a:ln w="0"/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06561" y="453081"/>
            <a:ext cx="1573427" cy="906162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Michael, E.E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301944" y="453081"/>
            <a:ext cx="1573427" cy="90616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Stephen, Cp.E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97327" y="453081"/>
            <a:ext cx="1573427" cy="906162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Megan, P.S.E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4440190" y="2228337"/>
            <a:ext cx="3101548" cy="9803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Design Components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2533132" y="1944131"/>
            <a:ext cx="1573427" cy="66726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PCB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533133" y="2875008"/>
            <a:ext cx="1573427" cy="66726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AutoCAD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7875370" y="2875007"/>
            <a:ext cx="1573427" cy="66726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Micro Controller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7875371" y="1944131"/>
            <a:ext cx="1573427" cy="6672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Spectrometer</a:t>
            </a:r>
            <a:endParaRPr lang="en-US" dirty="0"/>
          </a:p>
        </p:txBody>
      </p:sp>
      <p:cxnSp>
        <p:nvCxnSpPr>
          <p:cNvPr id="21" name="Straight Connector 20"/>
          <p:cNvCxnSpPr>
            <a:stCxn id="4" idx="3"/>
            <a:endCxn id="5" idx="1"/>
          </p:cNvCxnSpPr>
          <p:nvPr/>
        </p:nvCxnSpPr>
        <p:spPr>
          <a:xfrm>
            <a:off x="3484605" y="906162"/>
            <a:ext cx="621956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 rot="5400000">
            <a:off x="3035642" y="1190367"/>
            <a:ext cx="1037968" cy="469559"/>
          </a:xfrm>
          <a:prstGeom prst="bentConnector3">
            <a:avLst>
              <a:gd name="adj1" fmla="val 64286"/>
            </a:avLst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6" idx="3"/>
            <a:endCxn id="7" idx="1"/>
          </p:cNvCxnSpPr>
          <p:nvPr/>
        </p:nvCxnSpPr>
        <p:spPr>
          <a:xfrm>
            <a:off x="7875371" y="906162"/>
            <a:ext cx="621956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endCxn id="17" idx="0"/>
          </p:cNvCxnSpPr>
          <p:nvPr/>
        </p:nvCxnSpPr>
        <p:spPr>
          <a:xfrm rot="16200000" flipH="1">
            <a:off x="7905233" y="1187278"/>
            <a:ext cx="1037969" cy="475736"/>
          </a:xfrm>
          <a:prstGeom prst="bentConnector3">
            <a:avLst>
              <a:gd name="adj1" fmla="val 65873"/>
            </a:avLst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5" idx="3"/>
            <a:endCxn id="6" idx="1"/>
          </p:cNvCxnSpPr>
          <p:nvPr/>
        </p:nvCxnSpPr>
        <p:spPr>
          <a:xfrm>
            <a:off x="5679988" y="906162"/>
            <a:ext cx="621956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789406" y="1573427"/>
            <a:ext cx="4396943" cy="16476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4" idx="2"/>
            <a:endCxn id="15" idx="0"/>
          </p:cNvCxnSpPr>
          <p:nvPr/>
        </p:nvCxnSpPr>
        <p:spPr>
          <a:xfrm>
            <a:off x="3319846" y="2611396"/>
            <a:ext cx="1" cy="263612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7" idx="2"/>
          </p:cNvCxnSpPr>
          <p:nvPr/>
        </p:nvCxnSpPr>
        <p:spPr>
          <a:xfrm flipH="1">
            <a:off x="8662082" y="2611396"/>
            <a:ext cx="3" cy="287234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ound Diagonal Corner Rectangle 47"/>
          <p:cNvSpPr/>
          <p:nvPr/>
        </p:nvSpPr>
        <p:spPr>
          <a:xfrm>
            <a:off x="10308431" y="1944131"/>
            <a:ext cx="1427583" cy="667265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Spectra</a:t>
            </a:r>
            <a:endParaRPr lang="en-US" dirty="0"/>
          </a:p>
        </p:txBody>
      </p:sp>
      <p:sp>
        <p:nvSpPr>
          <p:cNvPr id="49" name="Round Diagonal Corner Rectangle 48"/>
          <p:cNvSpPr/>
          <p:nvPr/>
        </p:nvSpPr>
        <p:spPr>
          <a:xfrm>
            <a:off x="10308431" y="2875007"/>
            <a:ext cx="1427583" cy="667265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Optics</a:t>
            </a:r>
            <a:endParaRPr lang="en-US" dirty="0"/>
          </a:p>
        </p:txBody>
      </p:sp>
      <p:sp>
        <p:nvSpPr>
          <p:cNvPr id="50" name="Round Diagonal Corner Rectangle 49"/>
          <p:cNvSpPr/>
          <p:nvPr/>
        </p:nvSpPr>
        <p:spPr>
          <a:xfrm>
            <a:off x="10308431" y="3805883"/>
            <a:ext cx="1427583" cy="667265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Sensors</a:t>
            </a:r>
            <a:endParaRPr lang="en-US" dirty="0"/>
          </a:p>
        </p:txBody>
      </p:sp>
      <p:sp>
        <p:nvSpPr>
          <p:cNvPr id="51" name="Round Diagonal Corner Rectangle 50"/>
          <p:cNvSpPr/>
          <p:nvPr/>
        </p:nvSpPr>
        <p:spPr>
          <a:xfrm>
            <a:off x="310178" y="1944131"/>
            <a:ext cx="1427583" cy="667265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Power Consumption</a:t>
            </a:r>
            <a:endParaRPr lang="en-US" sz="1600" dirty="0"/>
          </a:p>
        </p:txBody>
      </p:sp>
      <p:sp>
        <p:nvSpPr>
          <p:cNvPr id="52" name="Round Diagonal Corner Rectangle 51"/>
          <p:cNvSpPr/>
          <p:nvPr/>
        </p:nvSpPr>
        <p:spPr>
          <a:xfrm>
            <a:off x="310178" y="2875007"/>
            <a:ext cx="1427583" cy="667265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Heat Distribution </a:t>
            </a:r>
            <a:endParaRPr lang="en-US" sz="1600" dirty="0"/>
          </a:p>
        </p:txBody>
      </p:sp>
      <p:sp>
        <p:nvSpPr>
          <p:cNvPr id="53" name="Round Diagonal Corner Rectangle 52"/>
          <p:cNvSpPr/>
          <p:nvPr/>
        </p:nvSpPr>
        <p:spPr>
          <a:xfrm>
            <a:off x="310178" y="3805883"/>
            <a:ext cx="1427583" cy="667265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Device Control</a:t>
            </a:r>
            <a:endParaRPr lang="en-US" sz="1600" dirty="0"/>
          </a:p>
        </p:txBody>
      </p:sp>
      <p:cxnSp>
        <p:nvCxnSpPr>
          <p:cNvPr id="56" name="Elbow Connector 55"/>
          <p:cNvCxnSpPr>
            <a:stCxn id="14" idx="1"/>
            <a:endCxn id="15" idx="1"/>
          </p:cNvCxnSpPr>
          <p:nvPr/>
        </p:nvCxnSpPr>
        <p:spPr>
          <a:xfrm rot="10800000" flipH="1" flipV="1">
            <a:off x="2533131" y="2277763"/>
            <a:ext cx="1" cy="930877"/>
          </a:xfrm>
          <a:prstGeom prst="bentConnector3">
            <a:avLst>
              <a:gd name="adj1" fmla="val -22860000000"/>
            </a:avLst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>
            <a:stCxn id="17" idx="3"/>
            <a:endCxn id="16" idx="3"/>
          </p:cNvCxnSpPr>
          <p:nvPr/>
        </p:nvCxnSpPr>
        <p:spPr>
          <a:xfrm flipH="1">
            <a:off x="9448797" y="2277764"/>
            <a:ext cx="1" cy="930876"/>
          </a:xfrm>
          <a:prstGeom prst="bentConnector3">
            <a:avLst>
              <a:gd name="adj1" fmla="val -22860000000"/>
            </a:avLst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2047273" y="2743202"/>
            <a:ext cx="248059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78"/>
          <p:cNvCxnSpPr>
            <a:endCxn id="51" idx="0"/>
          </p:cNvCxnSpPr>
          <p:nvPr/>
        </p:nvCxnSpPr>
        <p:spPr>
          <a:xfrm rot="16200000" flipV="1">
            <a:off x="1659798" y="2355727"/>
            <a:ext cx="465438" cy="309511"/>
          </a:xfrm>
          <a:prstGeom prst="bentConnector2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/>
          <p:cNvCxnSpPr>
            <a:endCxn id="53" idx="0"/>
          </p:cNvCxnSpPr>
          <p:nvPr/>
        </p:nvCxnSpPr>
        <p:spPr>
          <a:xfrm rot="5400000">
            <a:off x="1182003" y="3274247"/>
            <a:ext cx="1421028" cy="309511"/>
          </a:xfrm>
          <a:prstGeom prst="bentConnector2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/>
          <p:cNvCxnSpPr>
            <a:endCxn id="52" idx="0"/>
          </p:cNvCxnSpPr>
          <p:nvPr/>
        </p:nvCxnSpPr>
        <p:spPr>
          <a:xfrm rot="5400000">
            <a:off x="1659798" y="2821166"/>
            <a:ext cx="465438" cy="309511"/>
          </a:xfrm>
          <a:prstGeom prst="bentConnector2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>
            <a:off x="9694839" y="2743202"/>
            <a:ext cx="248059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Elbow Connector 87"/>
          <p:cNvCxnSpPr>
            <a:endCxn id="48" idx="2"/>
          </p:cNvCxnSpPr>
          <p:nvPr/>
        </p:nvCxnSpPr>
        <p:spPr>
          <a:xfrm rot="5400000" flipH="1" flipV="1">
            <a:off x="9887041" y="2333624"/>
            <a:ext cx="477249" cy="365531"/>
          </a:xfrm>
          <a:prstGeom prst="bentConnector2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/>
          <p:cNvCxnSpPr>
            <a:endCxn id="49" idx="2"/>
          </p:cNvCxnSpPr>
          <p:nvPr/>
        </p:nvCxnSpPr>
        <p:spPr>
          <a:xfrm rot="16200000" flipH="1">
            <a:off x="9898851" y="2799059"/>
            <a:ext cx="453627" cy="365533"/>
          </a:xfrm>
          <a:prstGeom prst="bentConnector2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/>
          <p:cNvCxnSpPr>
            <a:endCxn id="50" idx="2"/>
          </p:cNvCxnSpPr>
          <p:nvPr/>
        </p:nvCxnSpPr>
        <p:spPr>
          <a:xfrm rot="16200000" flipH="1">
            <a:off x="9660226" y="3491310"/>
            <a:ext cx="930877" cy="365533"/>
          </a:xfrm>
          <a:prstGeom prst="bentConnector2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Elbow Connector 107"/>
          <p:cNvCxnSpPr>
            <a:stCxn id="13" idx="1"/>
            <a:endCxn id="14" idx="3"/>
          </p:cNvCxnSpPr>
          <p:nvPr/>
        </p:nvCxnSpPr>
        <p:spPr>
          <a:xfrm rot="10800000">
            <a:off x="4106560" y="2277764"/>
            <a:ext cx="333631" cy="440724"/>
          </a:xfrm>
          <a:prstGeom prst="bentConnector3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Elbow Connector 109"/>
          <p:cNvCxnSpPr>
            <a:stCxn id="13" idx="1"/>
            <a:endCxn id="15" idx="3"/>
          </p:cNvCxnSpPr>
          <p:nvPr/>
        </p:nvCxnSpPr>
        <p:spPr>
          <a:xfrm rot="10800000" flipV="1">
            <a:off x="4106560" y="2718487"/>
            <a:ext cx="333630" cy="490153"/>
          </a:xfrm>
          <a:prstGeom prst="bentConnector3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Elbow Connector 111"/>
          <p:cNvCxnSpPr>
            <a:stCxn id="13" idx="3"/>
            <a:endCxn id="17" idx="1"/>
          </p:cNvCxnSpPr>
          <p:nvPr/>
        </p:nvCxnSpPr>
        <p:spPr>
          <a:xfrm flipV="1">
            <a:off x="7541738" y="2277764"/>
            <a:ext cx="333633" cy="440724"/>
          </a:xfrm>
          <a:prstGeom prst="bentConnector3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Elbow Connector 113"/>
          <p:cNvCxnSpPr>
            <a:stCxn id="13" idx="3"/>
            <a:endCxn id="16" idx="1"/>
          </p:cNvCxnSpPr>
          <p:nvPr/>
        </p:nvCxnSpPr>
        <p:spPr>
          <a:xfrm>
            <a:off x="7541738" y="2718488"/>
            <a:ext cx="333632" cy="490152"/>
          </a:xfrm>
          <a:prstGeom prst="bentConnector3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ounded Rectangle 114"/>
          <p:cNvSpPr/>
          <p:nvPr/>
        </p:nvSpPr>
        <p:spPr>
          <a:xfrm>
            <a:off x="4437103" y="3799412"/>
            <a:ext cx="3101548" cy="98030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Marketing</a:t>
            </a:r>
            <a:endParaRPr lang="en-US" dirty="0"/>
          </a:p>
        </p:txBody>
      </p:sp>
      <p:cxnSp>
        <p:nvCxnSpPr>
          <p:cNvPr id="122" name="Straight Arrow Connector 121"/>
          <p:cNvCxnSpPr/>
          <p:nvPr/>
        </p:nvCxnSpPr>
        <p:spPr>
          <a:xfrm flipH="1">
            <a:off x="5894571" y="3208639"/>
            <a:ext cx="3087" cy="590773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flipV="1">
            <a:off x="6062930" y="3208638"/>
            <a:ext cx="3087" cy="590773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Snip Same Side Corner Rectangle 131"/>
          <p:cNvSpPr/>
          <p:nvPr/>
        </p:nvSpPr>
        <p:spPr>
          <a:xfrm>
            <a:off x="2288460" y="4258967"/>
            <a:ext cx="1668382" cy="1036579"/>
          </a:xfrm>
          <a:prstGeom prst="snip2Same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Cost Effective</a:t>
            </a:r>
            <a:endParaRPr lang="en-US" dirty="0"/>
          </a:p>
        </p:txBody>
      </p:sp>
      <p:sp>
        <p:nvSpPr>
          <p:cNvPr id="134" name="Snip Same Side Corner Rectangle 133"/>
          <p:cNvSpPr/>
          <p:nvPr/>
        </p:nvSpPr>
        <p:spPr>
          <a:xfrm>
            <a:off x="8089350" y="4258967"/>
            <a:ext cx="1668382" cy="1036579"/>
          </a:xfrm>
          <a:prstGeom prst="snip2Same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Product Functionality</a:t>
            </a:r>
            <a:endParaRPr lang="en-US" dirty="0"/>
          </a:p>
        </p:txBody>
      </p:sp>
      <p:cxnSp>
        <p:nvCxnSpPr>
          <p:cNvPr id="136" name="Elbow Connector 135"/>
          <p:cNvCxnSpPr>
            <a:stCxn id="132" idx="0"/>
            <a:endCxn id="115" idx="1"/>
          </p:cNvCxnSpPr>
          <p:nvPr/>
        </p:nvCxnSpPr>
        <p:spPr>
          <a:xfrm flipV="1">
            <a:off x="3956842" y="4289563"/>
            <a:ext cx="480261" cy="487694"/>
          </a:xfrm>
          <a:prstGeom prst="bentConnector3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Elbow Connector 137"/>
          <p:cNvCxnSpPr>
            <a:stCxn id="134" idx="2"/>
            <a:endCxn id="115" idx="3"/>
          </p:cNvCxnSpPr>
          <p:nvPr/>
        </p:nvCxnSpPr>
        <p:spPr>
          <a:xfrm rot="10800000">
            <a:off x="7538652" y="4289563"/>
            <a:ext cx="550699" cy="487694"/>
          </a:xfrm>
          <a:prstGeom prst="bentConnector3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51" idx="1"/>
            <a:endCxn id="52" idx="3"/>
          </p:cNvCxnSpPr>
          <p:nvPr/>
        </p:nvCxnSpPr>
        <p:spPr>
          <a:xfrm>
            <a:off x="1023970" y="2611396"/>
            <a:ext cx="0" cy="263611"/>
          </a:xfrm>
          <a:prstGeom prst="line">
            <a:avLst/>
          </a:prstGeom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52" idx="1"/>
            <a:endCxn id="53" idx="3"/>
          </p:cNvCxnSpPr>
          <p:nvPr/>
        </p:nvCxnSpPr>
        <p:spPr>
          <a:xfrm>
            <a:off x="1023970" y="3542272"/>
            <a:ext cx="0" cy="263611"/>
          </a:xfrm>
          <a:prstGeom prst="line">
            <a:avLst/>
          </a:prstGeom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stCxn id="48" idx="1"/>
            <a:endCxn id="49" idx="3"/>
          </p:cNvCxnSpPr>
          <p:nvPr/>
        </p:nvCxnSpPr>
        <p:spPr>
          <a:xfrm>
            <a:off x="11022223" y="2611396"/>
            <a:ext cx="0" cy="263611"/>
          </a:xfrm>
          <a:prstGeom prst="line">
            <a:avLst/>
          </a:prstGeom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49" idx="1"/>
            <a:endCxn id="50" idx="3"/>
          </p:cNvCxnSpPr>
          <p:nvPr/>
        </p:nvCxnSpPr>
        <p:spPr>
          <a:xfrm>
            <a:off x="11022223" y="3542272"/>
            <a:ext cx="0" cy="263611"/>
          </a:xfrm>
          <a:prstGeom prst="line">
            <a:avLst/>
          </a:prstGeom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53" idx="1"/>
          </p:cNvCxnSpPr>
          <p:nvPr/>
        </p:nvCxnSpPr>
        <p:spPr>
          <a:xfrm flipH="1">
            <a:off x="1023969" y="4473148"/>
            <a:ext cx="1" cy="1349154"/>
          </a:xfrm>
          <a:prstGeom prst="line">
            <a:avLst/>
          </a:prstGeom>
          <a:ln w="158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 flipH="1">
            <a:off x="11022222" y="4473148"/>
            <a:ext cx="1" cy="1349154"/>
          </a:xfrm>
          <a:prstGeom prst="line">
            <a:avLst/>
          </a:prstGeom>
          <a:ln w="158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>
            <a:endCxn id="132" idx="1"/>
          </p:cNvCxnSpPr>
          <p:nvPr/>
        </p:nvCxnSpPr>
        <p:spPr>
          <a:xfrm flipV="1">
            <a:off x="3122651" y="5295546"/>
            <a:ext cx="0" cy="526756"/>
          </a:xfrm>
          <a:prstGeom prst="straightConnector1">
            <a:avLst/>
          </a:prstGeom>
          <a:ln w="15875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/>
          <p:nvPr/>
        </p:nvCxnSpPr>
        <p:spPr>
          <a:xfrm flipV="1">
            <a:off x="8932878" y="5295546"/>
            <a:ext cx="0" cy="526756"/>
          </a:xfrm>
          <a:prstGeom prst="straightConnector1">
            <a:avLst/>
          </a:prstGeom>
          <a:ln w="15875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Rectangle 158"/>
          <p:cNvSpPr/>
          <p:nvPr/>
        </p:nvSpPr>
        <p:spPr>
          <a:xfrm>
            <a:off x="5047861" y="4963886"/>
            <a:ext cx="2040796" cy="331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Safety</a:t>
            </a:r>
            <a:endParaRPr lang="en-US" dirty="0"/>
          </a:p>
        </p:txBody>
      </p:sp>
      <p:sp>
        <p:nvSpPr>
          <p:cNvPr id="160" name="Rectangle 159"/>
          <p:cNvSpPr/>
          <p:nvPr/>
        </p:nvSpPr>
        <p:spPr>
          <a:xfrm>
            <a:off x="5048339" y="5382784"/>
            <a:ext cx="2040796" cy="331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Reliability</a:t>
            </a:r>
            <a:endParaRPr lang="en-US" dirty="0"/>
          </a:p>
        </p:txBody>
      </p:sp>
      <p:sp>
        <p:nvSpPr>
          <p:cNvPr id="161" name="Rectangle 160"/>
          <p:cNvSpPr/>
          <p:nvPr/>
        </p:nvSpPr>
        <p:spPr>
          <a:xfrm>
            <a:off x="5047861" y="5827391"/>
            <a:ext cx="2040796" cy="331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Quick Results</a:t>
            </a:r>
            <a:endParaRPr lang="en-US" dirty="0"/>
          </a:p>
        </p:txBody>
      </p:sp>
      <p:cxnSp>
        <p:nvCxnSpPr>
          <p:cNvPr id="164" name="Straight Connector 163"/>
          <p:cNvCxnSpPr/>
          <p:nvPr/>
        </p:nvCxnSpPr>
        <p:spPr>
          <a:xfrm>
            <a:off x="1023969" y="5822302"/>
            <a:ext cx="2098681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>
            <a:off x="8923541" y="5825412"/>
            <a:ext cx="2098681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>
            <a:off x="3122651" y="5822302"/>
            <a:ext cx="1314452" cy="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Elbow Connector 186"/>
          <p:cNvCxnSpPr>
            <a:endCxn id="159" idx="1"/>
          </p:cNvCxnSpPr>
          <p:nvPr/>
        </p:nvCxnSpPr>
        <p:spPr>
          <a:xfrm rot="5400000" flipH="1" flipV="1">
            <a:off x="4396189" y="5170630"/>
            <a:ext cx="692586" cy="610758"/>
          </a:xfrm>
          <a:prstGeom prst="bentConnector2">
            <a:avLst/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Elbow Connector 188"/>
          <p:cNvCxnSpPr>
            <a:endCxn id="160" idx="1"/>
          </p:cNvCxnSpPr>
          <p:nvPr/>
        </p:nvCxnSpPr>
        <p:spPr>
          <a:xfrm flipV="1">
            <a:off x="4437103" y="5548614"/>
            <a:ext cx="611236" cy="273688"/>
          </a:xfrm>
          <a:prstGeom prst="bentConnector3">
            <a:avLst>
              <a:gd name="adj1" fmla="val -375"/>
            </a:avLst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Elbow Connector 190"/>
          <p:cNvCxnSpPr>
            <a:endCxn id="161" idx="1"/>
          </p:cNvCxnSpPr>
          <p:nvPr/>
        </p:nvCxnSpPr>
        <p:spPr>
          <a:xfrm>
            <a:off x="4446440" y="5822302"/>
            <a:ext cx="601421" cy="170919"/>
          </a:xfrm>
          <a:prstGeom prst="bentConnector3">
            <a:avLst>
              <a:gd name="adj1" fmla="val -1197"/>
            </a:avLst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>
            <a:off x="7609089" y="5822302"/>
            <a:ext cx="1314452" cy="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Elbow Connector 195"/>
          <p:cNvCxnSpPr>
            <a:endCxn id="159" idx="3"/>
          </p:cNvCxnSpPr>
          <p:nvPr/>
        </p:nvCxnSpPr>
        <p:spPr>
          <a:xfrm rot="16200000" flipV="1">
            <a:off x="7002580" y="5215793"/>
            <a:ext cx="692586" cy="520432"/>
          </a:xfrm>
          <a:prstGeom prst="bentConnector2">
            <a:avLst/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Elbow Connector 197"/>
          <p:cNvCxnSpPr>
            <a:endCxn id="160" idx="3"/>
          </p:cNvCxnSpPr>
          <p:nvPr/>
        </p:nvCxnSpPr>
        <p:spPr>
          <a:xfrm rot="10800000">
            <a:off x="7089136" y="5548614"/>
            <a:ext cx="538629" cy="273686"/>
          </a:xfrm>
          <a:prstGeom prst="bentConnector3">
            <a:avLst>
              <a:gd name="adj1" fmla="val 3228"/>
            </a:avLst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Elbow Connector 199"/>
          <p:cNvCxnSpPr>
            <a:endCxn id="161" idx="3"/>
          </p:cNvCxnSpPr>
          <p:nvPr/>
        </p:nvCxnSpPr>
        <p:spPr>
          <a:xfrm rot="10800000" flipV="1">
            <a:off x="7088658" y="5819193"/>
            <a:ext cx="548445" cy="174028"/>
          </a:xfrm>
          <a:prstGeom prst="bentConnector3">
            <a:avLst>
              <a:gd name="adj1" fmla="val 4065"/>
            </a:avLst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TextBox 209"/>
          <p:cNvSpPr txBox="1"/>
          <p:nvPr/>
        </p:nvSpPr>
        <p:spPr>
          <a:xfrm>
            <a:off x="3713226" y="2385584"/>
            <a:ext cx="4122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TBA</a:t>
            </a:r>
            <a:endParaRPr lang="en-US" dirty="0"/>
          </a:p>
        </p:txBody>
      </p:sp>
      <p:sp>
        <p:nvSpPr>
          <p:cNvPr id="211" name="TextBox 210"/>
          <p:cNvSpPr txBox="1"/>
          <p:nvPr/>
        </p:nvSpPr>
        <p:spPr>
          <a:xfrm>
            <a:off x="9077894" y="3298197"/>
            <a:ext cx="4122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TBA</a:t>
            </a:r>
            <a:endParaRPr lang="en-US" dirty="0"/>
          </a:p>
        </p:txBody>
      </p:sp>
      <p:sp>
        <p:nvSpPr>
          <p:cNvPr id="212" name="TextBox 211"/>
          <p:cNvSpPr txBox="1"/>
          <p:nvPr/>
        </p:nvSpPr>
        <p:spPr>
          <a:xfrm>
            <a:off x="9077894" y="2385584"/>
            <a:ext cx="4122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TBA</a:t>
            </a:r>
            <a:endParaRPr lang="en-US" dirty="0"/>
          </a:p>
        </p:txBody>
      </p:sp>
      <p:sp>
        <p:nvSpPr>
          <p:cNvPr id="213" name="TextBox 212"/>
          <p:cNvSpPr txBox="1"/>
          <p:nvPr/>
        </p:nvSpPr>
        <p:spPr>
          <a:xfrm>
            <a:off x="11115456" y="4226927"/>
            <a:ext cx="6591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Research</a:t>
            </a:r>
            <a:endParaRPr lang="en-US" sz="1400" dirty="0"/>
          </a:p>
        </p:txBody>
      </p:sp>
      <p:sp>
        <p:nvSpPr>
          <p:cNvPr id="214" name="TextBox 213"/>
          <p:cNvSpPr txBox="1"/>
          <p:nvPr/>
        </p:nvSpPr>
        <p:spPr>
          <a:xfrm>
            <a:off x="11115455" y="3313672"/>
            <a:ext cx="6591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Research</a:t>
            </a:r>
            <a:endParaRPr lang="en-US" sz="1400" dirty="0"/>
          </a:p>
        </p:txBody>
      </p:sp>
      <p:sp>
        <p:nvSpPr>
          <p:cNvPr id="215" name="TextBox 214"/>
          <p:cNvSpPr txBox="1"/>
          <p:nvPr/>
        </p:nvSpPr>
        <p:spPr>
          <a:xfrm>
            <a:off x="11085641" y="2365060"/>
            <a:ext cx="6912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Designing</a:t>
            </a:r>
            <a:endParaRPr lang="en-US" sz="1400" dirty="0"/>
          </a:p>
        </p:txBody>
      </p:sp>
      <p:sp>
        <p:nvSpPr>
          <p:cNvPr id="216" name="TextBox 215"/>
          <p:cNvSpPr txBox="1"/>
          <p:nvPr/>
        </p:nvSpPr>
        <p:spPr>
          <a:xfrm>
            <a:off x="3494020" y="3305891"/>
            <a:ext cx="6527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Acquired</a:t>
            </a:r>
            <a:endParaRPr lang="en-US" sz="1400" dirty="0"/>
          </a:p>
        </p:txBody>
      </p:sp>
      <p:sp>
        <p:nvSpPr>
          <p:cNvPr id="217" name="TextBox 216"/>
          <p:cNvSpPr txBox="1"/>
          <p:nvPr/>
        </p:nvSpPr>
        <p:spPr>
          <a:xfrm>
            <a:off x="1141177" y="3771449"/>
            <a:ext cx="6591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Research</a:t>
            </a:r>
            <a:endParaRPr lang="en-US" sz="1400" dirty="0"/>
          </a:p>
        </p:txBody>
      </p:sp>
      <p:sp>
        <p:nvSpPr>
          <p:cNvPr id="218" name="TextBox 217"/>
          <p:cNvSpPr txBox="1"/>
          <p:nvPr/>
        </p:nvSpPr>
        <p:spPr>
          <a:xfrm>
            <a:off x="1141177" y="2863016"/>
            <a:ext cx="6591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Research</a:t>
            </a:r>
            <a:endParaRPr lang="en-US" sz="1400" dirty="0"/>
          </a:p>
        </p:txBody>
      </p:sp>
      <p:sp>
        <p:nvSpPr>
          <p:cNvPr id="219" name="TextBox 218"/>
          <p:cNvSpPr txBox="1"/>
          <p:nvPr/>
        </p:nvSpPr>
        <p:spPr>
          <a:xfrm>
            <a:off x="1141177" y="1909107"/>
            <a:ext cx="6591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Research</a:t>
            </a:r>
            <a:endParaRPr lang="en-US" sz="1400" dirty="0"/>
          </a:p>
        </p:txBody>
      </p:sp>
      <p:sp>
        <p:nvSpPr>
          <p:cNvPr id="220" name="TextBox 219"/>
          <p:cNvSpPr txBox="1"/>
          <p:nvPr/>
        </p:nvSpPr>
        <p:spPr>
          <a:xfrm>
            <a:off x="4196972" y="1662263"/>
            <a:ext cx="37080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*All participants will have a hand in each of the four components*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45458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43608" y="2258007"/>
            <a:ext cx="1763486" cy="41054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Reliability (+)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343608" y="2668554"/>
            <a:ext cx="1763486" cy="41054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Result Time (-)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343608" y="3079101"/>
            <a:ext cx="1763486" cy="41054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Design (+)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43608" y="3489648"/>
            <a:ext cx="1763486" cy="41054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Cost (-)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16200000">
            <a:off x="2430625" y="1170989"/>
            <a:ext cx="1763486" cy="41054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Accuracy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 rot="16200000">
            <a:off x="2841171" y="1170991"/>
            <a:ext cx="1763486" cy="41054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Safety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 rot="16200000">
            <a:off x="3251716" y="1170991"/>
            <a:ext cx="1763486" cy="41054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Data Transfer</a:t>
            </a:r>
            <a:endParaRPr lang="en-US" sz="1600" dirty="0"/>
          </a:p>
        </p:txBody>
      </p:sp>
      <p:sp>
        <p:nvSpPr>
          <p:cNvPr id="16" name="Rectangle 15"/>
          <p:cNvSpPr/>
          <p:nvPr/>
        </p:nvSpPr>
        <p:spPr>
          <a:xfrm rot="16200000">
            <a:off x="3662265" y="1170990"/>
            <a:ext cx="1763486" cy="41054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Power Distribution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 rot="16200000">
            <a:off x="4072811" y="1170990"/>
            <a:ext cx="1763486" cy="41054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Material (Heat)</a:t>
            </a:r>
            <a:endParaRPr lang="en-US" sz="16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834057"/>
              </p:ext>
            </p:extLst>
          </p:nvPr>
        </p:nvGraphicFramePr>
        <p:xfrm>
          <a:off x="3107093" y="2285998"/>
          <a:ext cx="2052735" cy="1614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547"/>
                <a:gridCol w="410547"/>
                <a:gridCol w="410547"/>
                <a:gridCol w="410547"/>
                <a:gridCol w="410547"/>
              </a:tblGrid>
              <a:tr h="4035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</a:tr>
              <a:tr h="4035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</a:tr>
              <a:tr h="40354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</a:tr>
              <a:tr h="40354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gradFill>
                      <a:gsLst>
                        <a:gs pos="0">
                          <a:schemeClr val="accent5">
                            <a:lumMod val="110000"/>
                            <a:satMod val="105000"/>
                            <a:tint val="67000"/>
                          </a:schemeClr>
                        </a:gs>
                        <a:gs pos="37000">
                          <a:schemeClr val="bg2"/>
                        </a:gs>
                        <a:gs pos="0">
                          <a:schemeClr val="bg1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cxnSp>
        <p:nvCxnSpPr>
          <p:cNvPr id="22" name="Straight Arrow Connector 21"/>
          <p:cNvCxnSpPr/>
          <p:nvPr/>
        </p:nvCxnSpPr>
        <p:spPr>
          <a:xfrm>
            <a:off x="3722914" y="2351312"/>
            <a:ext cx="0" cy="251926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3306148" y="2748641"/>
            <a:ext cx="6220" cy="250372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4130351" y="2338094"/>
            <a:ext cx="6220" cy="250372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4530013" y="2341980"/>
            <a:ext cx="6220" cy="250372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4130351" y="2748641"/>
            <a:ext cx="6220" cy="250372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 flipV="1">
            <a:off x="4948334" y="3163078"/>
            <a:ext cx="6220" cy="250372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306148" y="3163078"/>
            <a:ext cx="0" cy="251926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530013" y="3163078"/>
            <a:ext cx="0" cy="251926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3306148" y="3568958"/>
            <a:ext cx="0" cy="251926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3704253" y="3568958"/>
            <a:ext cx="0" cy="251926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130351" y="3568958"/>
            <a:ext cx="0" cy="251926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530013" y="3568958"/>
            <a:ext cx="0" cy="251926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948334" y="3568958"/>
            <a:ext cx="0" cy="251926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938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81</Words>
  <Application>Microsoft Office PowerPoint</Application>
  <PresentationFormat>Widescreen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Gonzalez, Michael</dc:creator>
  <cp:lastModifiedBy>Gonzalez, Michael</cp:lastModifiedBy>
  <cp:revision>21</cp:revision>
  <dcterms:created xsi:type="dcterms:W3CDTF">2017-02-02T16:14:27Z</dcterms:created>
  <dcterms:modified xsi:type="dcterms:W3CDTF">2017-02-02T18:24:50Z</dcterms:modified>
</cp:coreProperties>
</file>